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A1258-277E-45BF-C654-620DF475EE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FE58A1-6075-BE34-6F70-11E42C5EF9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AB389-DCE6-A6E3-AC9E-2E98DB2EB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C937-C95F-46BE-A099-3B5F8BDEE99E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82645-A474-8479-9C21-5777FC31F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80F1F-64D8-C8F7-F006-4E749CF38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EB903-F1EF-4753-901A-96E86BFDA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542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D3666-5137-4926-1052-54A2E6AF8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89FB7A-D6B1-99D1-9D64-F340BE55A2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6178D6-92A3-B4A3-9C9E-C2890BB7E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C937-C95F-46BE-A099-3B5F8BDEE99E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13140-E19F-B7A4-7907-BA1D67177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3835A-0105-0474-4CEA-51C79F3EC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EB903-F1EF-4753-901A-96E86BFDA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612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C1BD9D-767A-EA9C-25C2-E00BF0E4E9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EB2C09-279F-CCF5-6D64-A4893013EB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A19C6-4BDC-B85E-02FB-205229DF2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C937-C95F-46BE-A099-3B5F8BDEE99E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71600-DFA1-8AB5-94FD-73FA83E36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DE154-4DD1-0C80-D7F4-3A818671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EB903-F1EF-4753-901A-96E86BFDA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19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EC554-B407-26DC-A334-03BB256C6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4D8DA-6990-B00C-44E7-B210677D1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F78DB-092D-5625-5994-2ECCB180F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C937-C95F-46BE-A099-3B5F8BDEE99E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B2DB9-4C81-772C-DA1B-00A804FA6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AA331-FD43-5758-AB26-AD2A0A39A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EB903-F1EF-4753-901A-96E86BFDA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56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947DB-0858-07FC-86F3-0197B3099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482DF0-C1B1-3762-EDEB-279B7E56E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F8C4B-4EA8-E238-9ADE-9B34A55E7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C937-C95F-46BE-A099-3B5F8BDEE99E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23A38-5A86-ECEE-4181-901563D99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D5FED-474B-A797-467E-299125381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EB903-F1EF-4753-901A-96E86BFDA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701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EFF96-D20B-C5AF-3C74-F5AFC71E1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3EA85-D5DE-DC25-7291-9C390FCFD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18A114-598B-17A1-9DF6-0F8AA3D02A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96EB2F-010C-4DA3-F908-FA1AF73CE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C937-C95F-46BE-A099-3B5F8BDEE99E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E9164A-76F3-7ED9-D90A-CB01ACB5A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BA132C-9314-34DB-4E5C-FD9A14773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EB903-F1EF-4753-901A-96E86BFDA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2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2FBF3-53AB-BA2B-02F4-64BD79401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1073A4-83BA-7B3C-22D7-058E91AC8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7F805E-8D19-29F0-ED4E-D4AB53C665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64F9CD-6121-F1ED-28C3-CAE664B99B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2DD57D-526E-654B-F14B-38EFD3710E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5D1D57-A6F6-71D9-1C91-BD8749C4B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C937-C95F-46BE-A099-3B5F8BDEE99E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38C66B-6CBA-3D04-D58E-1AA87A961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209C07-FDDE-B6A7-AD41-FB562347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EB903-F1EF-4753-901A-96E86BFDA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927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C7190-F4FA-266B-123D-C2647FA18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3B0B9C-FE7C-0BE7-D884-17709AE61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C937-C95F-46BE-A099-3B5F8BDEE99E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8D948F-A479-2991-B864-3091D1CDB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E44D08-013A-AF79-D852-EEC5F763E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EB903-F1EF-4753-901A-96E86BFDA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063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0820D4-0702-A172-DEEC-836B017AA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C937-C95F-46BE-A099-3B5F8BDEE99E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CAE9A3-C220-1A7A-9013-9C2217D6E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47873D-D606-D146-AB48-02916AE18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EB903-F1EF-4753-901A-96E86BFDA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525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B0D50-BCE8-5CAF-2E99-01D5E34DD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50005-C879-4E27-D3C9-DFCAB7206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CC6C0A-D951-3676-94EA-CBD03C333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E8F2D1-E126-9329-AAC1-B07A6F533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C937-C95F-46BE-A099-3B5F8BDEE99E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F3989-E1D4-63B6-D5B6-782E7E9D7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C663CE-27AF-21F4-F4FE-BF5110D1B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EB903-F1EF-4753-901A-96E86BFDA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93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407C8-C858-E331-5F77-F58572E13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AFD7B7-4C16-FCDF-0C56-1039C93C76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D04F34-5139-E40A-58DD-EC6C1F4260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E79C2-8B09-E57A-3627-791163F67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C937-C95F-46BE-A099-3B5F8BDEE99E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96CFB0-7274-FD20-871E-0C6D30577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96ECE3-9E26-B6A4-E9BC-ABBAE5AF9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4EB903-F1EF-4753-901A-96E86BFDA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89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102875-AFD1-CF01-E352-6C326D6E8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9A4029-993D-4CD5-A122-2EA15B5EA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AB04E0-29E5-5A63-C43B-59B7E183E5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ACC937-C95F-46BE-A099-3B5F8BDEE99E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053EB-AC23-79E0-CF1D-43BC2AA969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8BF83-C948-4DC9-B663-E48C5AF80B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4EB903-F1EF-4753-901A-96E86BFDAC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325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A0C30E4-DF1F-2A42-913C-5AB1E8A0FD14}"/>
              </a:ext>
            </a:extLst>
          </p:cNvPr>
          <p:cNvSpPr/>
          <p:nvPr/>
        </p:nvSpPr>
        <p:spPr>
          <a:xfrm>
            <a:off x="7609114" y="315686"/>
            <a:ext cx="4383394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BE630F-4717-B46A-169D-8A57153FB7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ACA12C-7792-8E23-F400-A65D52D58D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A192D5-78D0-87B7-B4C4-32D1B98CFD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88709" cy="6858000"/>
          </a:xfrm>
          <a:prstGeom prst="rect">
            <a:avLst/>
          </a:prstGeom>
        </p:spPr>
      </p:pic>
      <p:pic>
        <p:nvPicPr>
          <p:cNvPr id="6" name="Picture 2" descr="Members Directory - Shropshire Council">
            <a:extLst>
              <a:ext uri="{FF2B5EF4-FFF2-40B4-BE49-F238E27FC236}">
                <a16:creationId xmlns:a16="http://schemas.microsoft.com/office/drawing/2014/main" id="{92010516-81D4-27C7-C422-DF0EE32038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2740" y="771139"/>
            <a:ext cx="2244982" cy="736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643E895-4AC7-E521-B37F-BB60E970AF38}"/>
              </a:ext>
            </a:extLst>
          </p:cNvPr>
          <p:cNvSpPr txBox="1"/>
          <p:nvPr/>
        </p:nvSpPr>
        <p:spPr>
          <a:xfrm>
            <a:off x="3836031" y="369555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The Parenting Team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AC6391-1690-4ED1-E72A-6CE577DBCA90}"/>
              </a:ext>
            </a:extLst>
          </p:cNvPr>
          <p:cNvSpPr txBox="1"/>
          <p:nvPr/>
        </p:nvSpPr>
        <p:spPr>
          <a:xfrm>
            <a:off x="229822" y="1876936"/>
            <a:ext cx="1208921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Arial Black" panose="020B0A04020102020204" pitchFamily="34" charset="0"/>
                <a:cs typeface="Arial" panose="020B0604020202020204" pitchFamily="34" charset="0"/>
              </a:rPr>
              <a:t>Bladder and Bowel </a:t>
            </a:r>
          </a:p>
          <a:p>
            <a:pPr algn="ctr"/>
            <a:r>
              <a:rPr lang="en-GB" sz="3600" dirty="0">
                <a:latin typeface="Arial Black" panose="020B0A04020102020204" pitchFamily="34" charset="0"/>
                <a:cs typeface="Arial" panose="020B0604020202020204" pitchFamily="34" charset="0"/>
              </a:rPr>
              <a:t>Workshop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49874F-D078-87A2-B9D3-7975431F99E3}"/>
              </a:ext>
            </a:extLst>
          </p:cNvPr>
          <p:cNvSpPr txBox="1"/>
          <p:nvPr/>
        </p:nvSpPr>
        <p:spPr>
          <a:xfrm>
            <a:off x="448303" y="3220563"/>
            <a:ext cx="116522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Shropshire Public Health Nursing service have joined with Shropshire Parenting Team to offer a safe space for parents of school age children in Shrewsbury who would like support with any of the following: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91D96F-E852-5C1D-13D9-35932DE2E910}"/>
              </a:ext>
            </a:extLst>
          </p:cNvPr>
          <p:cNvSpPr txBox="1"/>
          <p:nvPr/>
        </p:nvSpPr>
        <p:spPr>
          <a:xfrm>
            <a:off x="448303" y="4061068"/>
            <a:ext cx="620409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9785" indent="-289785">
              <a:buFont typeface="Arial" panose="020B0604020202020204" pitchFamily="34" charset="0"/>
              <a:buChar char="•"/>
            </a:pPr>
            <a:r>
              <a:rPr lang="en-GB" sz="2000" dirty="0"/>
              <a:t>Soiling</a:t>
            </a:r>
          </a:p>
          <a:p>
            <a:pPr marL="289785" indent="-289785">
              <a:buFont typeface="Arial" panose="020B0604020202020204" pitchFamily="34" charset="0"/>
              <a:buChar char="•"/>
            </a:pPr>
            <a:r>
              <a:rPr lang="en-GB" sz="2000" dirty="0"/>
              <a:t>Constipation</a:t>
            </a:r>
          </a:p>
          <a:p>
            <a:pPr marL="289785" indent="-289785">
              <a:buFont typeface="Arial" panose="020B0604020202020204" pitchFamily="34" charset="0"/>
              <a:buChar char="•"/>
            </a:pPr>
            <a:r>
              <a:rPr lang="en-GB" sz="2000" dirty="0"/>
              <a:t>Withholding</a:t>
            </a:r>
          </a:p>
          <a:p>
            <a:pPr marL="289785" indent="-289785">
              <a:buFont typeface="Arial" panose="020B0604020202020204" pitchFamily="34" charset="0"/>
              <a:buChar char="•"/>
            </a:pPr>
            <a:r>
              <a:rPr lang="en-GB" sz="2000" dirty="0"/>
              <a:t>Toilet refusal</a:t>
            </a:r>
          </a:p>
          <a:p>
            <a:pPr marL="289785" indent="-289785">
              <a:buFont typeface="Arial" panose="020B0604020202020204" pitchFamily="34" charset="0"/>
              <a:buChar char="•"/>
            </a:pPr>
            <a:r>
              <a:rPr lang="en-GB" sz="2000" dirty="0"/>
              <a:t>Day wetting</a:t>
            </a:r>
          </a:p>
          <a:p>
            <a:pPr marL="289785" indent="-289785">
              <a:buFont typeface="Arial" panose="020B0604020202020204" pitchFamily="34" charset="0"/>
              <a:buChar char="•"/>
            </a:pPr>
            <a:r>
              <a:rPr lang="en-GB" sz="2000" dirty="0"/>
              <a:t>Night wetting</a:t>
            </a:r>
          </a:p>
          <a:p>
            <a:pPr marL="289785" indent="-289785">
              <a:buFont typeface="Arial" panose="020B0604020202020204" pitchFamily="34" charset="0"/>
              <a:buChar char="•"/>
            </a:pPr>
            <a:r>
              <a:rPr lang="en-GB" sz="2000" dirty="0"/>
              <a:t>Sensory needs and toileting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E78CEA-E40E-3048-F202-E09C4891E441}"/>
              </a:ext>
            </a:extLst>
          </p:cNvPr>
          <p:cNvSpPr txBox="1"/>
          <p:nvPr/>
        </p:nvSpPr>
        <p:spPr>
          <a:xfrm>
            <a:off x="5336047" y="4172181"/>
            <a:ext cx="676451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Where:  Wilfred Owen Primary School</a:t>
            </a:r>
          </a:p>
          <a:p>
            <a:r>
              <a:rPr lang="en-GB" sz="1600" b="1" dirty="0"/>
              <a:t>Kindly hosting</a:t>
            </a:r>
          </a:p>
          <a:p>
            <a:endParaRPr lang="en-GB" sz="2800" b="1" dirty="0"/>
          </a:p>
          <a:p>
            <a:r>
              <a:rPr lang="en-GB" sz="2800" b="1" dirty="0"/>
              <a:t>When: Wednesday 8</a:t>
            </a:r>
            <a:r>
              <a:rPr lang="en-GB" sz="2800" b="1" baseline="30000" dirty="0"/>
              <a:t>th</a:t>
            </a:r>
            <a:r>
              <a:rPr lang="en-GB" sz="2800" b="1" dirty="0"/>
              <a:t> July at 1:30-2:30</a:t>
            </a:r>
          </a:p>
          <a:p>
            <a:r>
              <a:rPr lang="en-GB" sz="1600" b="1" dirty="0"/>
              <a:t>No booking required.</a:t>
            </a:r>
          </a:p>
        </p:txBody>
      </p:sp>
    </p:spTree>
    <p:extLst>
      <p:ext uri="{BB962C8B-B14F-4D97-AF65-F5344CB8AC3E}">
        <p14:creationId xmlns:p14="http://schemas.microsoft.com/office/powerpoint/2010/main" val="2395204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73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HOWLES, Michelle (SHROPSHIRE COMMUNITY HEALTH NHS TRUST)</dc:creator>
  <cp:lastModifiedBy>HOWLES, Michelle (SHROPSHIRE COMMUNITY HEALTH NHS TRUST)</cp:lastModifiedBy>
  <cp:revision>4</cp:revision>
  <dcterms:created xsi:type="dcterms:W3CDTF">2026-04-15T14:15:03Z</dcterms:created>
  <dcterms:modified xsi:type="dcterms:W3CDTF">2026-06-16T15:04:35Z</dcterms:modified>
</cp:coreProperties>
</file>