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56" r:id="rId3"/>
    <p:sldId id="281" r:id="rId4"/>
    <p:sldId id="257" r:id="rId5"/>
    <p:sldId id="282" r:id="rId6"/>
    <p:sldId id="258" r:id="rId7"/>
    <p:sldId id="283" r:id="rId8"/>
    <p:sldId id="259" r:id="rId9"/>
    <p:sldId id="284" r:id="rId10"/>
    <p:sldId id="260" r:id="rId11"/>
    <p:sldId id="285" r:id="rId12"/>
    <p:sldId id="261" r:id="rId13"/>
    <p:sldId id="286" r:id="rId14"/>
    <p:sldId id="310" r:id="rId15"/>
    <p:sldId id="311" r:id="rId16"/>
    <p:sldId id="308" r:id="rId17"/>
    <p:sldId id="309" r:id="rId18"/>
    <p:sldId id="262" r:id="rId19"/>
    <p:sldId id="287" r:id="rId20"/>
    <p:sldId id="263" r:id="rId21"/>
    <p:sldId id="288" r:id="rId22"/>
    <p:sldId id="264" r:id="rId23"/>
    <p:sldId id="289" r:id="rId24"/>
    <p:sldId id="265" r:id="rId25"/>
    <p:sldId id="290" r:id="rId26"/>
    <p:sldId id="266" r:id="rId27"/>
    <p:sldId id="291" r:id="rId28"/>
    <p:sldId id="267" r:id="rId29"/>
    <p:sldId id="292" r:id="rId30"/>
    <p:sldId id="268" r:id="rId31"/>
    <p:sldId id="293" r:id="rId32"/>
    <p:sldId id="269" r:id="rId33"/>
    <p:sldId id="294" r:id="rId34"/>
    <p:sldId id="270" r:id="rId35"/>
    <p:sldId id="295" r:id="rId36"/>
    <p:sldId id="271" r:id="rId37"/>
    <p:sldId id="296" r:id="rId38"/>
    <p:sldId id="272" r:id="rId39"/>
    <p:sldId id="297" r:id="rId40"/>
    <p:sldId id="273" r:id="rId41"/>
    <p:sldId id="298" r:id="rId42"/>
    <p:sldId id="274" r:id="rId43"/>
    <p:sldId id="299" r:id="rId44"/>
    <p:sldId id="275" r:id="rId45"/>
    <p:sldId id="300" r:id="rId46"/>
    <p:sldId id="306" r:id="rId47"/>
    <p:sldId id="307" r:id="rId48"/>
    <p:sldId id="276" r:id="rId49"/>
    <p:sldId id="301" r:id="rId50"/>
    <p:sldId id="277" r:id="rId51"/>
    <p:sldId id="302" r:id="rId52"/>
    <p:sldId id="278" r:id="rId53"/>
    <p:sldId id="303" r:id="rId54"/>
    <p:sldId id="279" r:id="rId55"/>
    <p:sldId id="30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44ED-CB92-25F9-0B23-4449ACEFE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5D2778-3520-2B59-78D9-36D1DD4E6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E3910-210B-5DF8-BD3A-C90ADA24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E7B2E-F06A-38FF-0C50-1737B15A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69AE9-3272-BF90-0298-AA134CDDE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1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F757-9664-3460-6250-795DC3EE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BDD0A-14F8-DCF6-D50E-5812C35E9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28333-6614-B67F-B5E7-ED147B4C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11A19-1D1E-C922-5298-3907AB4E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F29E2-F3BF-BB1D-9FBD-D32D1E04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3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367AC0-BD99-D116-B538-041E848F5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503C3-2508-8688-F870-41701A02F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9E66D-E619-235C-32CC-4B8AC860A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B22C6-5927-8990-E491-BB3201E4F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FFB93-011B-915A-951C-CCCE0531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3FEE-FC08-7371-ED35-0DBF73BCB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8BF73-66B6-9D9C-F321-1FC0CDA53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7161A-49C1-9BFB-632D-E64D8A839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1F192-418D-6A12-C777-989F3F2F8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2BA4B-0DAB-D65B-F4D4-01D7496D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4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E6901-1DB3-C29F-0E46-511849695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89ACC-1FB2-27F9-F88F-99FF44A7B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EFDBC-E143-C06C-9193-C67B698C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4B39A-0E45-FBB4-35E0-D221A0DA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6081E-DFD9-667B-66C6-1F4D517E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6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24CA9-FAF2-C5D3-396F-1EDC26C0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278BC-7B92-421C-CA18-7F915B789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C1E50-5371-E582-4868-902CB6DCC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95059-D4C3-87A5-66A4-5AC32F39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F4BFD-2A0A-448B-DBD0-38DC6358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C5D79-2BB3-E1D8-A26B-136EA125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32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3B9AE-C4A4-C63B-AAA6-C7AB2E6A4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7079-1304-2438-7B99-095A0A442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2CE3C0-3B1C-22D0-8E44-32EC163AD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E6CD9-9C21-797F-5416-5EF2302DE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5859E-F605-13F1-40AC-954371DEB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BB19E-3EA2-0AA0-2370-46FF89E3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B59BF1-5DBF-5140-D5B6-7DD661EF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C6676-5ABF-B913-4CF3-566F83FC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7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1D41-9548-325B-0F3F-60B4B1833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1CB2DF-3CA2-0B06-A9F0-CAA35706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2C1AA-624D-7D7D-4B1F-3238E82B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05797-F5E4-E598-B491-C8F33CD2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9604C4-EA21-C586-0D22-A058F90E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2041C-358C-442D-38FB-7FA4068A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CA3B0-EEAC-7123-CBE6-CF081199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34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9794B-5CFB-4C2F-46D0-A105A85D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6CFF6-3603-2271-9896-78082A7D8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272A4-D31D-ADF6-5DAB-AF0B4F5DE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14BD-9A0D-8411-2EF1-EBC60E21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09949-7071-B247-D298-83B43034A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BFF88-0843-2C5D-91C6-5EC7BF65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8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8EEB5-2E8F-142A-29D0-FF4902B2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FF2A1-3278-3241-75BE-9CA897811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A23BD-0B8C-764B-5E48-E48D36D03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65722-F572-83A2-9A6D-42541119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C58A3-AA5A-92D7-9CAC-3147EBF2A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8648-7728-BBD4-8659-60BB8E79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5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039BB-F959-057D-EE13-E632983A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1F385-A6CD-7836-3268-DB293665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F8FCF-3F32-037F-EB14-62861AEB2A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3783B-2F3F-4215-8FA2-DFC98F1F82F3}" type="datetimeFigureOut">
              <a:rPr lang="en-GB" smtClean="0"/>
              <a:t>22/07/2023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ECB32-A35E-11E1-14C5-E508DE064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4A8F3-73FD-EFF3-09F2-2DBC0E08A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333B6-A425-4675-BEB8-7D48878A85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24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906">
              <a:srgbClr val="BCCDEA"/>
            </a:gs>
            <a:gs pos="1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7EA5-1343-03C4-EC44-171033C18C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Bicton Leavers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06E19E-659E-1BA2-1CDC-B9352C110C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+mj-lt"/>
              </a:rPr>
              <a:t>Baby Collage</a:t>
            </a:r>
          </a:p>
        </p:txBody>
      </p:sp>
    </p:spTree>
    <p:extLst>
      <p:ext uri="{BB962C8B-B14F-4D97-AF65-F5344CB8AC3E}">
        <p14:creationId xmlns:p14="http://schemas.microsoft.com/office/powerpoint/2010/main" val="93760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3F7C8-F719-9EC2-75B9-CAEC3D64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318" y="703823"/>
            <a:ext cx="4599363" cy="583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DF2C-C55A-4477-B74F-6F4E008F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hild smiling at the camera&#10;&#10;Description automatically generated">
            <a:extLst>
              <a:ext uri="{FF2B5EF4-FFF2-40B4-BE49-F238E27FC236}">
                <a16:creationId xmlns:a16="http://schemas.microsoft.com/office/drawing/2014/main" id="{E1B33B18-C8C7-4F8F-93E1-27CE0BDE1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57" y="450492"/>
            <a:ext cx="7942686" cy="5957015"/>
          </a:xfrm>
        </p:spPr>
      </p:pic>
    </p:spTree>
    <p:extLst>
      <p:ext uri="{BB962C8B-B14F-4D97-AF65-F5344CB8AC3E}">
        <p14:creationId xmlns:p14="http://schemas.microsoft.com/office/powerpoint/2010/main" val="39109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8A359-D517-F3FB-ACB1-FE3E2A6DA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638175"/>
            <a:ext cx="42672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3BAB-CA2B-4B4F-ADA9-29F70BED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hild in a classroom&#10;&#10;Description automatically generated">
            <a:extLst>
              <a:ext uri="{FF2B5EF4-FFF2-40B4-BE49-F238E27FC236}">
                <a16:creationId xmlns:a16="http://schemas.microsoft.com/office/drawing/2014/main" id="{7BC7E27C-6316-44B6-B285-3D7807104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92" y="579669"/>
            <a:ext cx="7598215" cy="5698661"/>
          </a:xfrm>
        </p:spPr>
      </p:pic>
    </p:spTree>
    <p:extLst>
      <p:ext uri="{BB962C8B-B14F-4D97-AF65-F5344CB8AC3E}">
        <p14:creationId xmlns:p14="http://schemas.microsoft.com/office/powerpoint/2010/main" val="43088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91698-B0CF-C74F-822A-15AD4AE7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aby in a white shirt&#10;&#10;Description automatically generated">
            <a:extLst>
              <a:ext uri="{FF2B5EF4-FFF2-40B4-BE49-F238E27FC236}">
                <a16:creationId xmlns:a16="http://schemas.microsoft.com/office/drawing/2014/main" id="{3CA273DE-7648-C8E6-2239-7B33C3C08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38" y="513042"/>
            <a:ext cx="5669524" cy="5831915"/>
          </a:xfrm>
        </p:spPr>
      </p:pic>
    </p:spTree>
    <p:extLst>
      <p:ext uri="{BB962C8B-B14F-4D97-AF65-F5344CB8AC3E}">
        <p14:creationId xmlns:p14="http://schemas.microsoft.com/office/powerpoint/2010/main" val="15780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C8786-4AB9-3E84-B23D-B9AAE07B9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6A9AE-817E-0475-EA02-40A176F1E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page cover image">
            <a:extLst>
              <a:ext uri="{FF2B5EF4-FFF2-40B4-BE49-F238E27FC236}">
                <a16:creationId xmlns:a16="http://schemas.microsoft.com/office/drawing/2014/main" id="{87FDC297-14E5-9A37-0189-94AEC6B40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05" y="365125"/>
            <a:ext cx="6123989" cy="612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8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8C8E1-75C6-6BF9-7F9B-8DC2DF1F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aby sitting on the floor&#10;&#10;Description automatically generated">
            <a:extLst>
              <a:ext uri="{FF2B5EF4-FFF2-40B4-BE49-F238E27FC236}">
                <a16:creationId xmlns:a16="http://schemas.microsoft.com/office/drawing/2014/main" id="{4460B879-4110-229B-D8C2-245A0F054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18" y="576809"/>
            <a:ext cx="3841907" cy="5916066"/>
          </a:xfrm>
        </p:spPr>
      </p:pic>
      <p:pic>
        <p:nvPicPr>
          <p:cNvPr id="7" name="Picture 6" descr="A baby with blue eyes&#10;&#10;Description automatically generated">
            <a:extLst>
              <a:ext uri="{FF2B5EF4-FFF2-40B4-BE49-F238E27FC236}">
                <a16:creationId xmlns:a16="http://schemas.microsoft.com/office/drawing/2014/main" id="{06A8C2F1-77C5-583B-3C25-FB9D6EAD0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08" y="576809"/>
            <a:ext cx="4732853" cy="59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4969-0155-3C2B-3E5F-2BD5FDD3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21B96F87-E0F6-9062-78DD-95399BFBD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96" y="236922"/>
            <a:ext cx="8512208" cy="6384156"/>
          </a:xfrm>
        </p:spPr>
      </p:pic>
    </p:spTree>
    <p:extLst>
      <p:ext uri="{BB962C8B-B14F-4D97-AF65-F5344CB8AC3E}">
        <p14:creationId xmlns:p14="http://schemas.microsoft.com/office/powerpoint/2010/main" val="21173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2F022-0AC4-FBE4-B36D-1BEC5D076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638174"/>
            <a:ext cx="4496386" cy="59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D5C17-7F64-44F2-B32D-DC65D7777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hild in a blue shirt&#10;&#10;Description automatically generated">
            <a:extLst>
              <a:ext uri="{FF2B5EF4-FFF2-40B4-BE49-F238E27FC236}">
                <a16:creationId xmlns:a16="http://schemas.microsoft.com/office/drawing/2014/main" id="{D17397CE-95D5-44FA-8DE4-D4924D5D3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20" y="635940"/>
            <a:ext cx="7448160" cy="5586120"/>
          </a:xfrm>
        </p:spPr>
      </p:pic>
    </p:spTree>
    <p:extLst>
      <p:ext uri="{BB962C8B-B14F-4D97-AF65-F5344CB8AC3E}">
        <p14:creationId xmlns:p14="http://schemas.microsoft.com/office/powerpoint/2010/main" val="344920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47F86E-8863-8411-6A54-BB8242AF5F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75" t="13311" r="33688" b="9586"/>
          <a:stretch/>
        </p:blipFill>
        <p:spPr>
          <a:xfrm>
            <a:off x="4079631" y="900332"/>
            <a:ext cx="3882683" cy="5205046"/>
          </a:xfrm>
          <a:prstGeom prst="rect">
            <a:avLst/>
          </a:prstGeom>
        </p:spPr>
      </p:pic>
      <p:pic>
        <p:nvPicPr>
          <p:cNvPr id="2" name="pink nobody knows">
            <a:hlinkClick r:id="" action="ppaction://media"/>
            <a:extLst>
              <a:ext uri="{FF2B5EF4-FFF2-40B4-BE49-F238E27FC236}">
                <a16:creationId xmlns:a16="http://schemas.microsoft.com/office/drawing/2014/main" id="{6C20DE21-62E1-4F0E-8A7B-A09938301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25046" y="290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744AD-7A3B-FDB7-4089-4530F2F5B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704850"/>
            <a:ext cx="41719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8AE6-6DB4-4CDA-9B13-ECEE2C89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hild standing in front of a shelf&#10;&#10;Description automatically generated">
            <a:extLst>
              <a:ext uri="{FF2B5EF4-FFF2-40B4-BE49-F238E27FC236}">
                <a16:creationId xmlns:a16="http://schemas.microsoft.com/office/drawing/2014/main" id="{CFE65B8E-4834-45AA-B0A8-776C51FC9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27" y="600770"/>
            <a:ext cx="7541945" cy="5656459"/>
          </a:xfrm>
        </p:spPr>
      </p:pic>
    </p:spTree>
    <p:extLst>
      <p:ext uri="{BB962C8B-B14F-4D97-AF65-F5344CB8AC3E}">
        <p14:creationId xmlns:p14="http://schemas.microsoft.com/office/powerpoint/2010/main" val="32344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0A0E7-CD7F-7070-D45F-B0F2AAC34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540" y="971843"/>
            <a:ext cx="4581140" cy="53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3FFB-E51F-4D9B-854C-20AAD3163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hild standing in front of a wooden wall&#10;&#10;Description automatically generated">
            <a:extLst>
              <a:ext uri="{FF2B5EF4-FFF2-40B4-BE49-F238E27FC236}">
                <a16:creationId xmlns:a16="http://schemas.microsoft.com/office/drawing/2014/main" id="{D87617A8-909B-41BC-BDA7-2E64DF9A5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57" y="544017"/>
            <a:ext cx="7693286" cy="5769965"/>
          </a:xfrm>
        </p:spPr>
      </p:pic>
    </p:spTree>
    <p:extLst>
      <p:ext uri="{BB962C8B-B14F-4D97-AF65-F5344CB8AC3E}">
        <p14:creationId xmlns:p14="http://schemas.microsoft.com/office/powerpoint/2010/main" val="235100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65202-DA56-19E9-421E-3A40481A5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331" y="1082040"/>
            <a:ext cx="6183337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C5B7E-CDDA-4DFC-BEF7-0C7B285F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in a blue shirt&#10;&#10;Description automatically generated">
            <a:extLst>
              <a:ext uri="{FF2B5EF4-FFF2-40B4-BE49-F238E27FC236}">
                <a16:creationId xmlns:a16="http://schemas.microsoft.com/office/drawing/2014/main" id="{2182C8B3-40E9-491C-AEB7-D086AE836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23" y="538742"/>
            <a:ext cx="7707354" cy="5780516"/>
          </a:xfrm>
        </p:spPr>
      </p:pic>
    </p:spTree>
    <p:extLst>
      <p:ext uri="{BB962C8B-B14F-4D97-AF65-F5344CB8AC3E}">
        <p14:creationId xmlns:p14="http://schemas.microsoft.com/office/powerpoint/2010/main" val="22971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877E0-8558-58D9-3DA3-18DA0765F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893" y="582641"/>
            <a:ext cx="3734214" cy="56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pink sweatshirt&#10;&#10;Description automatically generated">
            <a:extLst>
              <a:ext uri="{FF2B5EF4-FFF2-40B4-BE49-F238E27FC236}">
                <a16:creationId xmlns:a16="http://schemas.microsoft.com/office/drawing/2014/main" id="{B4E3B6DF-AFC5-4749-98E8-DBED7A4C7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BA0C1-46BE-531F-7810-B9A3A8BEF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61987"/>
            <a:ext cx="77724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1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in front of a wood wall&#10;&#10;Description automatically generated">
            <a:extLst>
              <a:ext uri="{FF2B5EF4-FFF2-40B4-BE49-F238E27FC236}">
                <a16:creationId xmlns:a16="http://schemas.microsoft.com/office/drawing/2014/main" id="{BC51721F-B6CA-4530-A7F7-F3808900E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633E-117C-47C5-9437-620E4E7F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hild standing in front of a wood wall&#10;&#10;Description automatically generated">
            <a:extLst>
              <a:ext uri="{FF2B5EF4-FFF2-40B4-BE49-F238E27FC236}">
                <a16:creationId xmlns:a16="http://schemas.microsoft.com/office/drawing/2014/main" id="{D36AF768-D9AE-4BBA-8B42-BA4A91BF3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80" y="315558"/>
            <a:ext cx="8452942" cy="6339707"/>
          </a:xfrm>
        </p:spPr>
      </p:pic>
    </p:spTree>
    <p:extLst>
      <p:ext uri="{BB962C8B-B14F-4D97-AF65-F5344CB8AC3E}">
        <p14:creationId xmlns:p14="http://schemas.microsoft.com/office/powerpoint/2010/main" val="7654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22A16-8D67-CF0A-E8AF-F1C12FFC9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37" y="633412"/>
            <a:ext cx="671512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with long hair and blue shirt&#10;&#10;Description automatically generated">
            <a:extLst>
              <a:ext uri="{FF2B5EF4-FFF2-40B4-BE49-F238E27FC236}">
                <a16:creationId xmlns:a16="http://schemas.microsoft.com/office/drawing/2014/main" id="{4187EFDC-7610-42CF-A5AD-F20EF0634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E16FC5-8282-170C-617A-B1A940EA5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724" y="205896"/>
            <a:ext cx="4126011" cy="64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in front of a chalkboard&#10;&#10;Description automatically generated">
            <a:extLst>
              <a:ext uri="{FF2B5EF4-FFF2-40B4-BE49-F238E27FC236}">
                <a16:creationId xmlns:a16="http://schemas.microsoft.com/office/drawing/2014/main" id="{CA172CAD-5387-4FF0-B5BD-A20936CC3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DEA88-572C-8BB9-8DF2-2BF008926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35" y="318580"/>
            <a:ext cx="4460851" cy="62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itting at a desk&#10;&#10;Description automatically generated">
            <a:extLst>
              <a:ext uri="{FF2B5EF4-FFF2-40B4-BE49-F238E27FC236}">
                <a16:creationId xmlns:a16="http://schemas.microsoft.com/office/drawing/2014/main" id="{86164819-3509-46C2-8582-948DAF70A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B016B-B9FA-E9FF-519A-B6E6C3D7A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129" y="453456"/>
            <a:ext cx="3853742" cy="595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lue board&#10;&#10;Description automatically generated">
            <a:extLst>
              <a:ext uri="{FF2B5EF4-FFF2-40B4-BE49-F238E27FC236}">
                <a16:creationId xmlns:a16="http://schemas.microsoft.com/office/drawing/2014/main" id="{A3256702-4555-4CDB-8242-9BBBD4C2C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1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E5242-5FA1-09E7-4D40-18A81928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203" y="151227"/>
            <a:ext cx="3110539" cy="655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in front of a shelf with drums&#10;&#10;Description automatically generated">
            <a:extLst>
              <a:ext uri="{FF2B5EF4-FFF2-40B4-BE49-F238E27FC236}">
                <a16:creationId xmlns:a16="http://schemas.microsoft.com/office/drawing/2014/main" id="{38C30AE3-FA6E-46E3-AEEA-77F72AB76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14115A-5A9C-2B00-1A78-C1886A898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38" t="14547" r="35385" b="9518"/>
          <a:stretch/>
        </p:blipFill>
        <p:spPr>
          <a:xfrm>
            <a:off x="4332848" y="998806"/>
            <a:ext cx="354505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EE68F-8485-4EF2-9738-2B4668B4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090" y="947539"/>
            <a:ext cx="4999820" cy="49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blue sweatshirt&#10;&#10;Description automatically generated">
            <a:extLst>
              <a:ext uri="{FF2B5EF4-FFF2-40B4-BE49-F238E27FC236}">
                <a16:creationId xmlns:a16="http://schemas.microsoft.com/office/drawing/2014/main" id="{0D311657-7DDD-4A47-BEF1-0B144586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6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7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38429-B60F-49B9-A732-88518A122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5" y="823912"/>
            <a:ext cx="523875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miling for a selfie&#10;&#10;Description automatically generated">
            <a:extLst>
              <a:ext uri="{FF2B5EF4-FFF2-40B4-BE49-F238E27FC236}">
                <a16:creationId xmlns:a16="http://schemas.microsoft.com/office/drawing/2014/main" id="{0D1F8CF9-9D15-48E7-8770-C5824A488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9E67F-B20F-4EA8-8E3D-E178DFA5F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633412"/>
            <a:ext cx="350520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in a room&#10;&#10;Description automatically generated">
            <a:extLst>
              <a:ext uri="{FF2B5EF4-FFF2-40B4-BE49-F238E27FC236}">
                <a16:creationId xmlns:a16="http://schemas.microsoft.com/office/drawing/2014/main" id="{AE74E945-D563-44BD-BC90-815BFCEE7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F46D5-2B0A-4D22-98EA-F83F4C0C5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640" y="685457"/>
            <a:ext cx="3981231" cy="548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wearing glasses and a striped jacket&#10;&#10;Description automatically generated">
            <a:extLst>
              <a:ext uri="{FF2B5EF4-FFF2-40B4-BE49-F238E27FC236}">
                <a16:creationId xmlns:a16="http://schemas.microsoft.com/office/drawing/2014/main" id="{D1044F70-0276-4CD4-9708-02A93FA46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D93CB-6156-48DA-A54C-A69BFBA1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062" y="647700"/>
            <a:ext cx="357187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in a door&#10;&#10;Description automatically generated">
            <a:extLst>
              <a:ext uri="{FF2B5EF4-FFF2-40B4-BE49-F238E27FC236}">
                <a16:creationId xmlns:a16="http://schemas.microsoft.com/office/drawing/2014/main" id="{39284526-9969-4523-909F-6606CF50C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CA79-CB0D-46FE-9B12-62609E2C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in a pink sweatshirt&#10;&#10;Description automatically generated">
            <a:extLst>
              <a:ext uri="{FF2B5EF4-FFF2-40B4-BE49-F238E27FC236}">
                <a16:creationId xmlns:a16="http://schemas.microsoft.com/office/drawing/2014/main" id="{1909EA2D-0CF0-4852-A957-EAE35F7C9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74" y="365125"/>
            <a:ext cx="7935840" cy="5951880"/>
          </a:xfrm>
        </p:spPr>
      </p:pic>
    </p:spTree>
    <p:extLst>
      <p:ext uri="{BB962C8B-B14F-4D97-AF65-F5344CB8AC3E}">
        <p14:creationId xmlns:p14="http://schemas.microsoft.com/office/powerpoint/2010/main" val="10749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63BEC-3E0D-4077-9E6F-0D76DDBB3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312" y="709612"/>
            <a:ext cx="3381375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blue shirt&#10;&#10;Description automatically generated">
            <a:extLst>
              <a:ext uri="{FF2B5EF4-FFF2-40B4-BE49-F238E27FC236}">
                <a16:creationId xmlns:a16="http://schemas.microsoft.com/office/drawing/2014/main" id="{FCC51CF6-C611-479F-AA4B-830A9D853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D2CA8-ABEF-4629-B835-190EF779E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87" y="600075"/>
            <a:ext cx="60674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4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under a wooden shelter&#10;&#10;Description automatically generated">
            <a:extLst>
              <a:ext uri="{FF2B5EF4-FFF2-40B4-BE49-F238E27FC236}">
                <a16:creationId xmlns:a16="http://schemas.microsoft.com/office/drawing/2014/main" id="{563619DC-1E0A-49C1-9B25-165E1F422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DC12B-F022-4294-A584-B901F05A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5" y="709612"/>
            <a:ext cx="52387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in front of a blue board&#10;&#10;Description automatically generated">
            <a:extLst>
              <a:ext uri="{FF2B5EF4-FFF2-40B4-BE49-F238E27FC236}">
                <a16:creationId xmlns:a16="http://schemas.microsoft.com/office/drawing/2014/main" id="{763BF80C-5290-48F3-A48C-778626DF0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6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2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AC4F2-D17C-BE53-9C29-503CA6BF0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39" t="14137" r="31835" b="12597"/>
          <a:stretch/>
        </p:blipFill>
        <p:spPr>
          <a:xfrm>
            <a:off x="4065563" y="970672"/>
            <a:ext cx="4375052" cy="50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B1D81-5A28-42AC-B4E1-0C19724E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hild standing in front of a door&#10;&#10;Description automatically generated">
            <a:extLst>
              <a:ext uri="{FF2B5EF4-FFF2-40B4-BE49-F238E27FC236}">
                <a16:creationId xmlns:a16="http://schemas.microsoft.com/office/drawing/2014/main" id="{94074B15-DD2B-4F2A-AA6A-C2388E8B7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88" y="713312"/>
            <a:ext cx="7241835" cy="5431376"/>
          </a:xfrm>
        </p:spPr>
      </p:pic>
    </p:spTree>
    <p:extLst>
      <p:ext uri="{BB962C8B-B14F-4D97-AF65-F5344CB8AC3E}">
        <p14:creationId xmlns:p14="http://schemas.microsoft.com/office/powerpoint/2010/main" val="16667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D3EE5-DE7B-ED31-9211-251C1CACC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719137"/>
            <a:ext cx="701040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F394-B270-4C38-9F10-C37457EB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hild standing in front of a shelf with drums&#10;&#10;Description automatically generated">
            <a:extLst>
              <a:ext uri="{FF2B5EF4-FFF2-40B4-BE49-F238E27FC236}">
                <a16:creationId xmlns:a16="http://schemas.microsoft.com/office/drawing/2014/main" id="{50E78B8D-4088-4E53-AC90-B49025CB4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31" y="617873"/>
            <a:ext cx="7496338" cy="5622254"/>
          </a:xfrm>
        </p:spPr>
      </p:pic>
    </p:spTree>
    <p:extLst>
      <p:ext uri="{BB962C8B-B14F-4D97-AF65-F5344CB8AC3E}">
        <p14:creationId xmlns:p14="http://schemas.microsoft.com/office/powerpoint/2010/main" val="16371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</Words>
  <Application>Microsoft Office PowerPoint</Application>
  <PresentationFormat>Widescreen</PresentationFormat>
  <Paragraphs>2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Bicton Leavers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Mavin</dc:creator>
  <cp:lastModifiedBy>Head (Bicton)</cp:lastModifiedBy>
  <cp:revision>7</cp:revision>
  <dcterms:created xsi:type="dcterms:W3CDTF">2023-07-17T08:53:47Z</dcterms:created>
  <dcterms:modified xsi:type="dcterms:W3CDTF">2023-07-22T16:02:31Z</dcterms:modified>
</cp:coreProperties>
</file>