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92" r:id="rId17"/>
    <p:sldId id="275" r:id="rId18"/>
    <p:sldId id="276" r:id="rId19"/>
    <p:sldId id="282" r:id="rId20"/>
    <p:sldId id="293" r:id="rId21"/>
    <p:sldId id="298" r:id="rId22"/>
    <p:sldId id="297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1" r:id="rId38"/>
    <p:sldId id="309" r:id="rId39"/>
    <p:sldId id="312" r:id="rId40"/>
    <p:sldId id="305" r:id="rId41"/>
    <p:sldId id="307" r:id="rId42"/>
    <p:sldId id="306" r:id="rId43"/>
    <p:sldId id="308" r:id="rId44"/>
    <p:sldId id="310" r:id="rId45"/>
    <p:sldId id="311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17D41-B5CC-4101-BB63-9642A2E5C48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ED100-849C-49D4-8786-FF8B6E1B7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9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D100-849C-49D4-8786-FF8B6E1B76C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Abstract expressionism</a:t>
            </a:r>
            <a:r>
              <a:rPr lang="en-US" dirty="0"/>
              <a:t> is a post–World War II art movement in American painting, developed in New York in the 1940s.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D100-849C-49D4-8786-FF8B6E1B76C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D2BC-0FBE-4318-BFB5-352ED02EA313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A66-CCA6-4F67-B2CB-BB98EF5E7AE4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42C-D83D-4733-95C7-2BF20EBBC55F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E7F7-2817-47EB-86B2-E6DF70ABBA37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0E1F-8C2A-4350-AAE9-AC14031B20BA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2ABC-C455-471A-9CCD-86471BAD94B4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D545-FD3C-45E3-8B00-D2A678BA7422}" type="datetime1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69AF-7C45-45D9-B403-F24EB5228A92}" type="datetime1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7821-AC58-4E64-9F49-90477A407796}" type="datetime1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FFCA-F479-4B1A-B26E-28134F2D2225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3838-FA0E-4B60-BBBE-4ACA073699FF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D5E85-F57A-4182-B770-4241312828A0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Grace Wynne Willson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AE10-F3C8-4774-A6EF-B058ECCE9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Mark Making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Mark making as a visual language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bert Turner online portfollio: Black and white mark ma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09650" y="-1009650"/>
            <a:ext cx="7010400" cy="90297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ason Craig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1"/>
            <a:ext cx="5040560" cy="6774513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RK MAKING STUDIES - SM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858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rk Making &amp; Collage - Abbey Withing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824536" cy="682672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ark Ma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5256584" cy="658076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hubarb in the Gar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165"/>
            <a:ext cx="5688632" cy="668083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Texture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tudio-archive:    sophie munns: post on Human Marks workshop at Bunya Qld Australia with Canadian artist Dorothy Cald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3960440" cy="685049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read Sophie's post on Dorothy Caldwell's workshop . http://sophiemunns.blogspot.com.au/2012/05/mark-making-at-bunya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0"/>
            <a:ext cx="5143499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rt Sketchbook - texture &amp; mark making experiments - surface pattern development; art &amp; design portfolio // Ellie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4000" y="-1119336"/>
            <a:ext cx="6096000" cy="914400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GB" dirty="0"/>
              <a:t>Today we are going to be exploring different ways you can make marks in your art work. </a:t>
            </a:r>
          </a:p>
          <a:p>
            <a:pPr marL="0">
              <a:buNone/>
            </a:pPr>
            <a:r>
              <a:rPr lang="en-GB" dirty="0"/>
              <a:t>Take a look at some of the ideas I have included in this </a:t>
            </a:r>
            <a:r>
              <a:rPr lang="en-GB" dirty="0" err="1"/>
              <a:t>powerpoint</a:t>
            </a:r>
            <a:r>
              <a:rPr lang="en-GB" dirty="0"/>
              <a:t> and see how they inspire you to make your own!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exture 1 - Blaze Cy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2486025"/>
            <a:ext cx="7010400" cy="93440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alenci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66801" y="-1066800"/>
            <a:ext cx="7010400" cy="914400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4221088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CC9900"/>
                </a:solidFill>
              </a:rPr>
              <a:t>Colour</a:t>
            </a:r>
            <a:endParaRPr lang="en-US" b="1" dirty="0">
              <a:solidFill>
                <a:srgbClr val="CC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ob Nadeau, Untitled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824536" cy="6771279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r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28592" cy="688729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orge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33925" cy="71437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bstract Painting Gold White and Pink 24x24 on Etsy, $225.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429250" cy="54102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ZsaZsa Bellagio – Like No Other: On the Bright 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0476" y="-1207820"/>
            <a:ext cx="6063050" cy="914400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abienne Verdier. This is like every painting I have ever wanted to mak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486025" cy="575310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uperposi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466726"/>
            <a:ext cx="7010400" cy="732472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en-GB" dirty="0"/>
              <a:t>Ideas…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nteresting mark making by Jackie Tiles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762500" cy="597217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Jane Cornwell.  Mark ma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285750"/>
            <a:ext cx="4743450" cy="71437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works of the extroidinare , andy ness-female torso und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16624" cy="666974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ove Jasmin Berakha's work (reminds me of Mondo's style from project runway) via arth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252668" cy="659735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rk making by Sketchstitch, via Flic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328592" cy="580773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bstract Study (graffiti with houndstooth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58144" y="-585936"/>
            <a:ext cx="5924550" cy="790575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bstract shapes and pattern great inspiration for textile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03136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229600" cy="1143000"/>
          </a:xfrm>
        </p:spPr>
        <p:txBody>
          <a:bodyPr/>
          <a:lstStyle/>
          <a:p>
            <a:r>
              <a:rPr lang="en-GB" dirty="0"/>
              <a:t>Artists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  <p:extLst>
      <p:ext uri="{BB962C8B-B14F-4D97-AF65-F5344CB8AC3E}">
        <p14:creationId xmlns:p14="http://schemas.microsoft.com/office/powerpoint/2010/main" val="261913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Robert Ryman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Robert Ryman</a:t>
            </a:r>
            <a:r>
              <a:rPr lang="en-US" dirty="0"/>
              <a:t> (born May 30, 1930) is an American painter identified with the movements of monochrome painting, minimalism, and conceptual art. He is best known for abstract, white-on-white paintings. The majority of his works feature abstract expressionist-influenced brushwork in white or off-white paint on square canvas or metal surfaces.</a:t>
            </a:r>
          </a:p>
        </p:txBody>
      </p:sp>
      <p:pic>
        <p:nvPicPr>
          <p:cNvPr id="13314" name="Picture 2" descr="http://www.saatchigallery.com/aipe/imgs/ryman/CS02_0024_Ryman_OH_G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176464" cy="440040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t1.gstatic.com/images?q=tbn:ANd9GcTsd86FRhGl0tH9Tx5PzxQ4VFPpqpi5rfDuBU0pKjnANsfF6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667375" cy="566737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made mark making tools ready for a Skills Workshop by ArtPad Studio www.artpadstudio.co.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6889733"/>
          </a:xfrm>
          <a:prstGeom prst="rect">
            <a:avLst/>
          </a:prstGeom>
          <a:noFill/>
        </p:spPr>
      </p:pic>
      <p:pic>
        <p:nvPicPr>
          <p:cNvPr id="5" name="Picture 2" descr="Drawing Tool - Mark making by Kyra Bermejo - 1055245129, via Flick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2429" y="548680"/>
            <a:ext cx="3741571" cy="551723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850106"/>
          </a:xfrm>
        </p:spPr>
        <p:txBody>
          <a:bodyPr/>
          <a:lstStyle/>
          <a:p>
            <a:r>
              <a:rPr lang="en-GB" dirty="0"/>
              <a:t>Cy </a:t>
            </a:r>
            <a:r>
              <a:rPr lang="en-GB" dirty="0" err="1"/>
              <a:t>Twombly</a:t>
            </a:r>
            <a:endParaRPr lang="en-US" dirty="0"/>
          </a:p>
        </p:txBody>
      </p:sp>
      <p:pic>
        <p:nvPicPr>
          <p:cNvPr id="1026" name="Picture 2" descr="http://33.media.tumblr.com/28a19c8a73b0019a8ac57cafbc89ab94/tumblr_n045lr791p1r46s7to2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7344816" cy="578459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raphics8.nytimes.com/images/2011/07/07/arts/TWOMBLY/TWOMBLY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7880" cy="489654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itchdesignunion.com/wp-content/uploads/2009/06/cy-twombly-chicago-515x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80" cy="527546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markandrews.edublogs.org/files/2011/01/pollockpic-15p6n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6581999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66124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Jackson Pollock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573325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Abstract expressionism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476672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Action painting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Franz Kline</a:t>
            </a:r>
            <a:endParaRPr lang="en-US" dirty="0"/>
          </a:p>
        </p:txBody>
      </p:sp>
      <p:pic>
        <p:nvPicPr>
          <p:cNvPr id="63490" name="Picture 2" descr="http://minimalmade.com/wp-content/uploads/2014/01/artwork_images_425932294_543567_franz-k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1"/>
            <a:ext cx="4417773" cy="3384376"/>
          </a:xfrm>
          <a:prstGeom prst="rect">
            <a:avLst/>
          </a:prstGeom>
          <a:noFill/>
        </p:spPr>
      </p:pic>
      <p:pic>
        <p:nvPicPr>
          <p:cNvPr id="63492" name="Picture 4" descr="http://uploads4.wikiart.org/images/franz-kline/untitled-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964" y="1988840"/>
            <a:ext cx="4415036" cy="3311277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Have a go at creating your own piece with a variety of examples of mark making. </a:t>
            </a:r>
            <a:br>
              <a:rPr lang="en-GB" dirty="0"/>
            </a:br>
            <a:r>
              <a:rPr lang="en-GB" dirty="0"/>
              <a:t>Can you reuse an item to make a different mark? </a:t>
            </a:r>
            <a:br>
              <a:rPr lang="en-GB" dirty="0"/>
            </a:br>
            <a:r>
              <a:rPr lang="en-GB" dirty="0"/>
              <a:t>What items could you use in your recycling bin to make prints? </a:t>
            </a:r>
            <a:br>
              <a:rPr lang="en-GB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5D0D-726F-9A31-BA1F-906D7971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D6BE7-BD98-3420-23C4-A090D852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864B5-46BF-8F75-F1A7-DAA0E38B5C4D}"/>
              </a:ext>
            </a:extLst>
          </p:cNvPr>
          <p:cNvSpPr txBox="1"/>
          <p:nvPr/>
        </p:nvSpPr>
        <p:spPr>
          <a:xfrm>
            <a:off x="765920" y="1417638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Create your own collection of different marks (this could just be on a piece of A4 paper. </a:t>
            </a:r>
          </a:p>
          <a:p>
            <a:endParaRPr lang="en-GB" sz="2400" dirty="0"/>
          </a:p>
          <a:p>
            <a:r>
              <a:rPr lang="en-GB" sz="2400" dirty="0"/>
              <a:t>Use any materials you have available (pencils, pens, paint) and see how you can change the way you hold them, or how you use them. </a:t>
            </a:r>
          </a:p>
          <a:p>
            <a:endParaRPr lang="en-GB" sz="2400" dirty="0"/>
          </a:p>
          <a:p>
            <a:r>
              <a:rPr lang="en-GB" sz="2400" dirty="0"/>
              <a:t>Are there any other things you could use to make marks? Maybe some beetroot could be used to make prints, or even an old tea bag?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 look forward to seeing what you all come up with! </a:t>
            </a:r>
          </a:p>
        </p:txBody>
      </p:sp>
    </p:spTree>
    <p:extLst>
      <p:ext uri="{BB962C8B-B14F-4D97-AF65-F5344CB8AC3E}">
        <p14:creationId xmlns:p14="http://schemas.microsoft.com/office/powerpoint/2010/main" val="33953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Mark making tools for Drawing II - students scavenge, assemble, experiment, and make adjustments to tools until they are satisfied. Swatches are created for reference and eventual use in combination with other drawing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5839"/>
            <a:ext cx="6012160" cy="60121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28184" y="20608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would make a great ‘technical’ page in your sketchbooks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ark making..this seems simple but also like it could be very effective as an exercise/warm up activity. I think there's a lot of room for creativity in choosing mark designs as well. I like it :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14301"/>
            <a:ext cx="7010400" cy="697230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ark making. Portfolio Oomph - getting you into art college. www.portfolio-oomph.com/e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762500" cy="66675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ice mark making, delicate, abstract, experiment with blobs becoming rough flower shapes, could be small flo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96136" cy="786805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écile Dachary - beautiful media explo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92080" cy="672722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Grace Wynne Willson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440</Words>
  <Application>Microsoft Office PowerPoint</Application>
  <PresentationFormat>On-screen Show (4:3)</PresentationFormat>
  <Paragraphs>76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Mark Making</vt:lpstr>
      <vt:lpstr>Visual Recording</vt:lpstr>
      <vt:lpstr>Ideas…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Artists</vt:lpstr>
      <vt:lpstr>Robert Ryman</vt:lpstr>
      <vt:lpstr>PowerPoint Presentation</vt:lpstr>
      <vt:lpstr>Cy Twombly</vt:lpstr>
      <vt:lpstr>PowerPoint Presentation</vt:lpstr>
      <vt:lpstr>PowerPoint Presentation</vt:lpstr>
      <vt:lpstr>PowerPoint Presentation</vt:lpstr>
      <vt:lpstr>Franz Kline</vt:lpstr>
      <vt:lpstr>Have a go at creating your own piece with a variety of examples of mark making.  Can you reuse an item to make a different mark?  What items could you use in your recycling bin to make prints?  </vt:lpstr>
      <vt:lpstr>Activity: </vt:lpstr>
    </vt:vector>
  </TitlesOfParts>
  <Company>Bournville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Making</dc:title>
  <dc:creator>user</dc:creator>
  <cp:lastModifiedBy>Sascha Robinson</cp:lastModifiedBy>
  <cp:revision>17</cp:revision>
  <dcterms:created xsi:type="dcterms:W3CDTF">2014-09-25T20:50:07Z</dcterms:created>
  <dcterms:modified xsi:type="dcterms:W3CDTF">2023-03-10T08:45:41Z</dcterms:modified>
</cp:coreProperties>
</file>