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3"/>
  </p:notesMasterIdLst>
  <p:sldIdLst>
    <p:sldId id="272" r:id="rId2"/>
    <p:sldId id="257" r:id="rId3"/>
    <p:sldId id="273" r:id="rId4"/>
    <p:sldId id="260" r:id="rId5"/>
    <p:sldId id="263" r:id="rId6"/>
    <p:sldId id="280" r:id="rId7"/>
    <p:sldId id="269" r:id="rId8"/>
    <p:sldId id="281" r:id="rId9"/>
    <p:sldId id="276" r:id="rId10"/>
    <p:sldId id="282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CCFFCC"/>
    <a:srgbClr val="FFCCFF"/>
    <a:srgbClr val="FFFFCC"/>
    <a:srgbClr val="FFFFFF"/>
    <a:srgbClr val="96969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190" autoAdjust="0"/>
  </p:normalViewPr>
  <p:slideViewPr>
    <p:cSldViewPr>
      <p:cViewPr>
        <p:scale>
          <a:sx n="75" d="100"/>
          <a:sy n="75" d="100"/>
        </p:scale>
        <p:origin x="-96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F2FA6F-406A-45CE-9274-E523B86DB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9960A-F9A6-430E-A73E-D8C7780BE6D5}" type="slidenum">
              <a:rPr lang="en-GB" altLang="en-US" smtClean="0"/>
              <a:pPr eaLnBrk="1" hangingPunct="1"/>
              <a:t>1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210DD-FF88-4698-8B50-9416448EED88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r>
              <a:rPr lang="en-US" smtClean="0"/>
              <a:t>www.justmaths.co.uk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A7943-5E46-4DAE-AE4C-5BDC815357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43F8-19A4-458E-B2C5-80330A09D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DAC5E-ECF6-46CF-B557-2692FC4CA8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C51BC-B97E-4A71-AECD-89AEC13EA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www.justmaths.co.uk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www.justmaths.co.uk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7C393-87C8-4D2E-9890-214FE36FB9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www.justmaths.co.uk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B5499-14B9-4EC3-8E27-C50DE71EF4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A5926-086E-43A3-A1DE-567BF87D0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64716-0E57-4D85-8F1E-AC82129B6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208CA-3959-456D-97C3-1842243EB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909AE-6034-4459-B63F-EBDA4ACEF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E143E-CC70-4F2B-8D07-014D23F80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BDCFC2A-E9C2-4925-A961-6C3DD884D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1560" y="4615408"/>
            <a:ext cx="6400800" cy="68580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Quiz </a:t>
            </a:r>
            <a:r>
              <a:rPr lang="en-GB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  <a:endParaRPr lang="en-US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8" descr="C:\Users\muldowneym\AppData\Local\Microsoft\Windows\Temporary Internet Files\Content.IE5\BLE7F8IQ\MC9004105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50" y="860350"/>
            <a:ext cx="20875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79748" y="1052736"/>
            <a:ext cx="6913314" cy="6408712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Unscramble the letters to spell a word associated with Easter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ACEHLOOTC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BNYNU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SGEG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ETSEAR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DYSANU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GB" altLang="en-US" sz="24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1002" y="2246958"/>
            <a:ext cx="2089150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Chocolate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647" y="2967037"/>
            <a:ext cx="1368425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Bunny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2217" y="3688705"/>
            <a:ext cx="1439863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Eggs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51325" y="4407197"/>
            <a:ext cx="1728787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Easter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2019" y="5128865"/>
            <a:ext cx="2016125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Sunday</a:t>
            </a:r>
          </a:p>
        </p:txBody>
      </p:sp>
      <p:pic>
        <p:nvPicPr>
          <p:cNvPr id="16399" name="Picture 7" descr="C:\Users\muldowneym\AppData\Local\Microsoft\Windows\Temporary Internet Files\Content.IE5\ZIO4ZCYN\MC9004126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91" y="5068888"/>
            <a:ext cx="18002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wJxosualm48/T4M_spcUUjI/AAAAAAAAB8E/njfLjNZQdsc/s1600/thats-all-fol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7" y="-9659"/>
            <a:ext cx="9145711" cy="68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www.justmaths.co.uk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9792" y="1556792"/>
            <a:ext cx="3681413" cy="79375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Round 1</a:t>
            </a:r>
            <a:endParaRPr lang="en-US" sz="40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3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05" y="5819774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23728" y="3429000"/>
            <a:ext cx="4896544" cy="11521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None/>
            </a:pPr>
            <a:r>
              <a:rPr lang="en-GB" alt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0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General knowledge</a:t>
            </a:r>
            <a:endParaRPr lang="en-US" altLang="en-US" sz="65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63" y="0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11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www.justmaths.co.uk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899542" y="351411"/>
            <a:ext cx="7848922" cy="5525861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en-GB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400" dirty="0" smtClean="0">
                <a:latin typeface="Tahoma" pitchFamily="34" charset="0"/>
                <a:cs typeface="Tahoma" pitchFamily="34" charset="0"/>
              </a:rPr>
              <a:t>On what day is Easter Day celebrated? 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400" dirty="0" smtClean="0">
                <a:latin typeface="Tahoma" pitchFamily="34" charset="0"/>
                <a:cs typeface="Tahoma" pitchFamily="34" charset="0"/>
              </a:rPr>
              <a:t>What is five dozen?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packet contains 1.5 kilograms of rabbit food. Jon feeds the Easter bunny 30 grams of food each day. How many days does the packet of food last? 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Tesco is selling eggs for £1.79 each or £5.50 for 3.  Which is better value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76256" y="1166837"/>
            <a:ext cx="1224136" cy="4619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Sunday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1844824"/>
            <a:ext cx="647700" cy="4619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8344" y="3759125"/>
            <a:ext cx="649287" cy="4619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50</a:t>
            </a:r>
          </a:p>
        </p:txBody>
      </p:sp>
      <p:pic>
        <p:nvPicPr>
          <p:cNvPr id="8206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819432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716016" y="4293096"/>
            <a:ext cx="864096" cy="648717"/>
          </a:xfrm>
          <a:prstGeom prst="ellipse">
            <a:avLst/>
          </a:prstGeom>
          <a:solidFill>
            <a:schemeClr val="tx2">
              <a:lumMod val="50000"/>
              <a:lumOff val="50000"/>
              <a:alpha val="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0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433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C:\Users\muldowneym\AppData\Local\Microsoft\Windows\Temporary Internet Files\Content.IE5\4WY92KMT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" y="14511"/>
            <a:ext cx="1225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muldowneym\AppData\Local\Microsoft\Windows\Temporary Internet Files\Content.IE5\KGZNMPEN\MC90023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694363"/>
            <a:ext cx="984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muldowneym\AppData\Local\Microsoft\Windows\Temporary Internet Files\Content.IE5\KGZNMPEN\MC90023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115"/>
            <a:ext cx="984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uldowneym\AppData\Local\Microsoft\Windows\Temporary Internet Files\Content.IE5\KGZNMPEN\MC90023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0" y="5661248"/>
            <a:ext cx="984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muldowneym\AppData\Local\Microsoft\Windows\Temporary Internet Files\Content.IE5\KGZNMPEN\MC90023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115"/>
            <a:ext cx="984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Where Did The Easter Bunny Come From? - Easter Bunny Ori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28" y="1217340"/>
            <a:ext cx="6474792" cy="43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www.justmaths.co.uk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483768" y="3429000"/>
            <a:ext cx="4104456" cy="1296144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fontScale="92500" lnSpcReduction="10000"/>
          </a:bodyPr>
          <a:lstStyle/>
          <a:p>
            <a:pPr indent="0" eaLnBrk="1" hangingPunct="1">
              <a:buNone/>
            </a:pPr>
            <a:r>
              <a:rPr lang="en-GB" alt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6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Chocolate</a:t>
            </a:r>
            <a:endParaRPr lang="en-US" altLang="en-US" sz="60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9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54" y="5661248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99792" y="1556792"/>
            <a:ext cx="3681413" cy="7937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Round 2</a:t>
            </a:r>
            <a:endParaRPr lang="en-US" sz="4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624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5689600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 rot="-814188">
            <a:off x="1252538" y="1506538"/>
            <a:ext cx="6408737" cy="7080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40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A bit of lateral thinking...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03350" y="3068638"/>
            <a:ext cx="6408738" cy="255428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40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Here’s an example:</a:t>
            </a:r>
          </a:p>
          <a:p>
            <a:pPr algn="ctr" eaLnBrk="1" hangingPunct="1"/>
            <a:endParaRPr lang="en-GB" altLang="en-US" sz="40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GB" altLang="en-US" sz="40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Talk quietly </a:t>
            </a:r>
          </a:p>
          <a:p>
            <a:pPr algn="ctr" eaLnBrk="1" hangingPunct="1"/>
            <a:r>
              <a:rPr lang="en-GB" altLang="en-US" sz="40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www.justmaths.co.uk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972120" y="836712"/>
            <a:ext cx="8280400" cy="6524625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Can you name the chocolate from the clues given ... 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Big Bus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Spin around 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Clever people</a:t>
            </a:r>
            <a:endParaRPr lang="en-US" altLang="en-US" sz="24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Sly giggle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Edible fasteners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1920" y="4437112"/>
            <a:ext cx="3384550" cy="4619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Chocolate buttons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68144" y="4819799"/>
            <a:ext cx="1930759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4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WISPA</a:t>
            </a:r>
            <a:endParaRPr lang="en-GB" altLang="en-US" sz="48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0803" y="1526877"/>
            <a:ext cx="2665413" cy="4619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Double decker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920" y="2276872"/>
            <a:ext cx="1657350" cy="4619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Twirl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920" y="3068960"/>
            <a:ext cx="1511300" cy="4619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 err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Smarties</a:t>
            </a:r>
            <a:endParaRPr lang="en-GB" altLang="en-US" sz="24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1920" y="3717032"/>
            <a:ext cx="1474787" cy="4619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Snicker</a:t>
            </a:r>
          </a:p>
        </p:txBody>
      </p:sp>
      <p:pic>
        <p:nvPicPr>
          <p:cNvPr id="19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54" y="5661248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624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9600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muldowneym\AppData\Local\Microsoft\Windows\Temporary Internet Files\Content.IE5\ZIO4ZCYN\MC900290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16" grpId="0" animBg="1"/>
      <p:bldP spid="24" grpId="0" animBg="1"/>
      <p:bldP spid="24" grpId="1" animBg="1"/>
      <p:bldP spid="5" grpId="0" animBg="1"/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99792" y="1556792"/>
            <a:ext cx="3681413" cy="7937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Round 3</a:t>
            </a:r>
            <a:endParaRPr lang="en-US" sz="4800" b="1" dirty="0" smtClean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628999" y="3429000"/>
            <a:ext cx="3959225" cy="122413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Aft>
                <a:spcPts val="0"/>
              </a:spcAft>
              <a:buNone/>
            </a:pPr>
            <a:r>
              <a:rPr lang="en-GB" altLang="en-US" sz="6000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Eggs</a:t>
            </a:r>
            <a:endParaRPr lang="en-US" altLang="en-US" sz="6000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28" y="0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28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327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43260" y="908720"/>
            <a:ext cx="7057753" cy="6524625"/>
          </a:xfrm>
        </p:spPr>
        <p:txBody>
          <a:bodyPr>
            <a:normAutofit/>
          </a:bodyPr>
          <a:lstStyle/>
          <a:p>
            <a:pPr marL="533400" indent="-5334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2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Harry has 12 Easter eggs. For every 3 he eats, he gives one to Dominic. How many Easter eggs does Harry give to Dominic? </a:t>
            </a:r>
          </a:p>
          <a:p>
            <a:pPr marL="533400" indent="-5334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2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What’s another name for the eggplant?</a:t>
            </a:r>
            <a:endParaRPr lang="en-US" sz="22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22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Which company produces `Crème eggs’? </a:t>
            </a:r>
            <a:endParaRPr lang="en-US" sz="22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2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4 purple eggs in a basket. There are 13 times as many red eggs as purple eggs. What is the total number of eggs?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1958926"/>
            <a:ext cx="865187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2708920"/>
            <a:ext cx="1656184" cy="4619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Aubergine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5362" y="3645024"/>
            <a:ext cx="1571054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Cadburys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5908" y="5157192"/>
            <a:ext cx="1440508" cy="4619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 </a:t>
            </a:r>
          </a:p>
        </p:txBody>
      </p:sp>
      <p:pic>
        <p:nvPicPr>
          <p:cNvPr id="14349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60212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0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:\Users\muldowneym\AppData\Local\Microsoft\Windows\Temporary Internet Files\Content.IE5\4WY92KMT\MC9004362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7" descr="C:\Users\muldowneym\AppData\Local\Microsoft\Windows\Temporary Internet Files\Content.IE5\ZIO4ZCYN\MC9004126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068686"/>
            <a:ext cx="18002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99792" y="1556792"/>
            <a:ext cx="3681413" cy="7937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Round 4</a:t>
            </a:r>
            <a:endParaRPr lang="en-US" sz="4400" b="1" dirty="0" smtClean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75656" y="3429000"/>
            <a:ext cx="6192688" cy="71913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None/>
            </a:pPr>
            <a:r>
              <a:rPr lang="en-GB" alt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44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Scrambled  .. but not </a:t>
            </a:r>
            <a:r>
              <a:rPr lang="en-GB" altLang="en-US" sz="144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eggs</a:t>
            </a:r>
            <a:endParaRPr lang="en-US" altLang="en-US" sz="144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2403</TotalTime>
  <Words>231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Easter Quiz 2020</vt:lpstr>
      <vt:lpstr>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Xmas quiz 2005</dc:title>
  <dc:creator>CJ</dc:creator>
  <cp:lastModifiedBy>Any Authorised User</cp:lastModifiedBy>
  <cp:revision>100</cp:revision>
  <dcterms:created xsi:type="dcterms:W3CDTF">2005-12-07T19:53:35Z</dcterms:created>
  <dcterms:modified xsi:type="dcterms:W3CDTF">2020-04-05T21:17:47Z</dcterms:modified>
</cp:coreProperties>
</file>