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69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8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9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9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26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4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73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1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39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71CDD-2D9A-4A55-A6AF-0BD00547D639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009C-23A1-4308-98C5-4D65CF0F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05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300" y="18864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Write a set of instructions checklist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424936" cy="324036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 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Presentation – title, sub-headings, bullet/numbered points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Use clear and concise command sentences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Use technical vocabulary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Use noun phrases – e.g. pick up the large bowl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Use adverbs – </a:t>
            </a:r>
            <a:r>
              <a:rPr lang="en-GB" i="1" dirty="0">
                <a:solidFill>
                  <a:schemeClr val="tx1"/>
                </a:solidFill>
                <a:latin typeface="Comic Sans MS" panose="030F0702030302020204" pitchFamily="66" charset="0"/>
              </a:rPr>
              <a:t>e.g. First…Next…Finally…</a:t>
            </a:r>
          </a:p>
          <a:p>
            <a:pPr marL="457200" lvl="0" indent="-457200">
              <a:buFont typeface="Arial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09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Write a set of instructions checklist</vt:lpstr>
    </vt:vector>
  </TitlesOfParts>
  <Company>Shropshire 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 a set of instructions checklist</dc:title>
  <dc:creator>Any Authorised User</dc:creator>
  <cp:lastModifiedBy>James Thomas</cp:lastModifiedBy>
  <cp:revision>4</cp:revision>
  <dcterms:created xsi:type="dcterms:W3CDTF">2020-03-06T13:36:47Z</dcterms:created>
  <dcterms:modified xsi:type="dcterms:W3CDTF">2020-04-24T15:54:25Z</dcterms:modified>
</cp:coreProperties>
</file>