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heppardsoftware.com/content/animals/kidscorner/seekandfind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763000" cy="1066800"/>
          </a:xfrm>
        </p:spPr>
        <p:txBody>
          <a:bodyPr>
            <a:normAutofit/>
          </a:bodyPr>
          <a:lstStyle/>
          <a:p>
            <a:br>
              <a:rPr lang="en-GB" sz="2400" b="1" dirty="0">
                <a:latin typeface="Comic Sans MS" pitchFamily="66" charset="0"/>
              </a:rPr>
            </a:br>
            <a:br>
              <a:rPr lang="en-GB" sz="1600" b="1" dirty="0">
                <a:latin typeface="Comic Sans MS" pitchFamily="66" charset="0"/>
              </a:rPr>
            </a:br>
            <a:endParaRPr lang="en-GB" sz="2000" b="1" dirty="0">
              <a:latin typeface="Comic Sans MS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22365"/>
              </p:ext>
            </p:extLst>
          </p:nvPr>
        </p:nvGraphicFramePr>
        <p:xfrm>
          <a:off x="304800" y="1143000"/>
          <a:ext cx="8534400" cy="50245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Pond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Garden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Coral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Nocturnal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86358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8497B70B-9634-44C1-860D-C0B7E0787F98}"/>
              </a:ext>
            </a:extLst>
          </p:cNvPr>
          <p:cNvSpPr txBox="1"/>
          <p:nvPr/>
        </p:nvSpPr>
        <p:spPr>
          <a:xfrm>
            <a:off x="228600" y="194846"/>
            <a:ext cx="9067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200" b="1" i="1" dirty="0"/>
          </a:p>
          <a:p>
            <a:pPr algn="ctr"/>
            <a:r>
              <a:rPr lang="en-GB" sz="1200" b="1" i="1" dirty="0"/>
              <a:t>To complete activities online to find a number of animals in each habitat.   </a:t>
            </a:r>
            <a:r>
              <a:rPr lang="en-GB" sz="1200" dirty="0">
                <a:hlinkClick r:id="rId2"/>
              </a:rPr>
              <a:t>www.sheppardsoftware.com/content/animals/kidscorner/seekandfind/</a:t>
            </a:r>
            <a:endParaRPr lang="en-GB" sz="1200" dirty="0"/>
          </a:p>
          <a:p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051191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34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Office Theme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Spring</dc:title>
  <dc:creator>SaveTeachersSundays</dc:creator>
  <cp:lastModifiedBy>James Thomas</cp:lastModifiedBy>
  <cp:revision>44</cp:revision>
  <cp:lastPrinted>2020-03-16T14:33:03Z</cp:lastPrinted>
  <dcterms:created xsi:type="dcterms:W3CDTF">2006-08-16T00:00:00Z</dcterms:created>
  <dcterms:modified xsi:type="dcterms:W3CDTF">2020-03-23T08:51:08Z</dcterms:modified>
</cp:coreProperties>
</file>