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11963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0" d="100"/>
          <a:sy n="60" d="100"/>
        </p:scale>
        <p:origin x="163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57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36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1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86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2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9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26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7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1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62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1576C-DCD9-4648-943D-36008840B535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AC35-FA67-401B-A6F9-A6D7DF875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0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418" t="17908" r="19098" b="16989"/>
          <a:stretch/>
        </p:blipFill>
        <p:spPr>
          <a:xfrm rot="16200000">
            <a:off x="694688" y="1447786"/>
            <a:ext cx="6634164" cy="41862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6418" t="55609" r="19098" b="16989"/>
          <a:stretch/>
        </p:blipFill>
        <p:spPr>
          <a:xfrm rot="16200000">
            <a:off x="3817827" y="2659909"/>
            <a:ext cx="6634165" cy="17620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l="16418" t="55609" r="19098" b="16989"/>
          <a:stretch/>
        </p:blipFill>
        <p:spPr>
          <a:xfrm rot="16200000">
            <a:off x="5692144" y="2659908"/>
            <a:ext cx="6634165" cy="17620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16418" t="55609" r="19098" b="16989"/>
          <a:stretch/>
        </p:blipFill>
        <p:spPr>
          <a:xfrm rot="16200000">
            <a:off x="1920708" y="2659907"/>
            <a:ext cx="6634165" cy="17620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23819" t="24471" r="41687" b="51057"/>
          <a:stretch/>
        </p:blipFill>
        <p:spPr>
          <a:xfrm rot="16200000">
            <a:off x="-553321" y="1597426"/>
            <a:ext cx="3257476" cy="15092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378371" y="5785945"/>
            <a:ext cx="1024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Name: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36494" y="224977"/>
            <a:ext cx="1761897" cy="663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4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WHITEJ</dc:creator>
  <cp:lastModifiedBy>WHITEJ</cp:lastModifiedBy>
  <cp:revision>1</cp:revision>
  <cp:lastPrinted>2014-10-07T13:01:48Z</cp:lastPrinted>
  <dcterms:created xsi:type="dcterms:W3CDTF">2014-10-07T12:56:41Z</dcterms:created>
  <dcterms:modified xsi:type="dcterms:W3CDTF">2014-10-07T13:02:04Z</dcterms:modified>
</cp:coreProperties>
</file>