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5" autoAdjust="0"/>
  </p:normalViewPr>
  <p:slideViewPr>
    <p:cSldViewPr>
      <p:cViewPr varScale="1">
        <p:scale>
          <a:sx n="107" d="100"/>
          <a:sy n="107" d="100"/>
        </p:scale>
        <p:origin x="-114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CC0E1-ECDE-4DE5-83E1-402909974657}" type="datetimeFigureOut">
              <a:rPr lang="en-GB" smtClean="0"/>
              <a:t>14/01/2016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96B40F8-36D8-4EBB-A378-9693CA5C5E58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CC0E1-ECDE-4DE5-83E1-402909974657}" type="datetimeFigureOut">
              <a:rPr lang="en-GB" smtClean="0"/>
              <a:t>14/01/2016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B40F8-36D8-4EBB-A378-9693CA5C5E5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CC0E1-ECDE-4DE5-83E1-402909974657}" type="datetimeFigureOut">
              <a:rPr lang="en-GB" smtClean="0"/>
              <a:t>14/01/2016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B40F8-36D8-4EBB-A378-9693CA5C5E5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CC0E1-ECDE-4DE5-83E1-402909974657}" type="datetimeFigureOut">
              <a:rPr lang="en-GB" smtClean="0"/>
              <a:t>14/01/2016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B40F8-36D8-4EBB-A378-9693CA5C5E5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CC0E1-ECDE-4DE5-83E1-402909974657}" type="datetimeFigureOut">
              <a:rPr lang="en-GB" smtClean="0"/>
              <a:t>14/01/2016</a:t>
            </a:fld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B40F8-36D8-4EBB-A378-9693CA5C5E58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CC0E1-ECDE-4DE5-83E1-402909974657}" type="datetimeFigureOut">
              <a:rPr lang="en-GB" smtClean="0"/>
              <a:t>14/01/2016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B40F8-36D8-4EBB-A378-9693CA5C5E5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CC0E1-ECDE-4DE5-83E1-402909974657}" type="datetimeFigureOut">
              <a:rPr lang="en-GB" smtClean="0"/>
              <a:t>14/01/2016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B40F8-36D8-4EBB-A378-9693CA5C5E5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CC0E1-ECDE-4DE5-83E1-402909974657}" type="datetimeFigureOut">
              <a:rPr lang="en-GB" smtClean="0"/>
              <a:t>14/01/2016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B40F8-36D8-4EBB-A378-9693CA5C5E5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CC0E1-ECDE-4DE5-83E1-402909974657}" type="datetimeFigureOut">
              <a:rPr lang="en-GB" smtClean="0"/>
              <a:t>14/01/2016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B40F8-36D8-4EBB-A378-9693CA5C5E5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CC0E1-ECDE-4DE5-83E1-402909974657}" type="datetimeFigureOut">
              <a:rPr lang="en-GB" smtClean="0"/>
              <a:t>14/01/2016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B40F8-36D8-4EBB-A378-9693CA5C5E58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CC0E1-ECDE-4DE5-83E1-402909974657}" type="datetimeFigureOut">
              <a:rPr lang="en-GB" smtClean="0"/>
              <a:t>14/01/2016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B40F8-36D8-4EBB-A378-9693CA5C5E58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20CC0E1-ECDE-4DE5-83E1-402909974657}" type="datetimeFigureOut">
              <a:rPr lang="en-GB" smtClean="0"/>
              <a:t>14/01/2016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96B40F8-36D8-4EBB-A378-9693CA5C5E58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932760" y="1053534"/>
            <a:ext cx="5486400" cy="566738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>
                <a:solidFill>
                  <a:srgbClr val="002060"/>
                </a:solidFill>
              </a:rPr>
              <a:t>POPCORN &amp; PJ’s MOVIE NIGHT</a:t>
            </a:r>
            <a:r>
              <a:rPr lang="en-GB" b="1" dirty="0"/>
              <a:t/>
            </a:r>
            <a:br>
              <a:rPr lang="en-GB" b="1" dirty="0"/>
            </a:br>
            <a:endParaRPr lang="en-GB" b="1" dirty="0"/>
          </a:p>
        </p:txBody>
      </p:sp>
      <p:pic>
        <p:nvPicPr>
          <p:cNvPr id="9" name="Picture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11734">
            <a:off x="1547664" y="811131"/>
            <a:ext cx="1000125" cy="11957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C:\Users\DruceS\AppData\Local\Microsoft\Windows\Temporary Internet Files\Content.IE5\ER6W7JTR\3964576_orig[1]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06636">
            <a:off x="6876256" y="949881"/>
            <a:ext cx="986790" cy="1019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 descr="C:\Users\DruceS\AppData\Local\Microsoft\Windows\Temporary Internet Files\Content.IE5\P8DH0MHE\movie-making-software-children-200X200[1]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8498" y="1556792"/>
            <a:ext cx="1133475" cy="1133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C:\Users\DruceS\AppData\Local\Microsoft\Windows\Temporary Internet Files\Content.IE5\ER6W7JTR\1412329853[1]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11044">
            <a:off x="804849" y="3442886"/>
            <a:ext cx="1265555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C:\Users\DruceS\AppData\Local\Microsoft\Windows\Temporary Internet Files\Content.IE5\PXIBNN0Q\16551-illustration-of-a-hotdog-pv[1].pn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8212">
            <a:off x="6933591" y="3991235"/>
            <a:ext cx="968375" cy="80539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Rectangle 13"/>
          <p:cNvSpPr/>
          <p:nvPr/>
        </p:nvSpPr>
        <p:spPr>
          <a:xfrm>
            <a:off x="3131840" y="2796555"/>
            <a:ext cx="28803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latin typeface="+mj-lt"/>
              </a:rPr>
              <a:t>Friday, 29</a:t>
            </a:r>
            <a:r>
              <a:rPr lang="en-GB" b="1" baseline="30000" dirty="0">
                <a:latin typeface="+mj-lt"/>
              </a:rPr>
              <a:t>th</a:t>
            </a:r>
            <a:r>
              <a:rPr lang="en-GB" b="1" dirty="0">
                <a:latin typeface="+mj-lt"/>
              </a:rPr>
              <a:t> January</a:t>
            </a:r>
            <a:endParaRPr lang="en-GB" dirty="0">
              <a:latin typeface="+mj-lt"/>
            </a:endParaRPr>
          </a:p>
          <a:p>
            <a:pPr algn="ctr"/>
            <a:r>
              <a:rPr lang="en-GB" b="1" dirty="0">
                <a:latin typeface="+mj-lt"/>
              </a:rPr>
              <a:t>5.30 pm – 8.00 pm</a:t>
            </a:r>
            <a:endParaRPr lang="en-GB" dirty="0"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27884" y="3573016"/>
            <a:ext cx="2088232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latin typeface="+mj-lt"/>
              </a:rPr>
              <a:t>£5 per child</a:t>
            </a:r>
            <a:endParaRPr lang="en-GB" dirty="0">
              <a:latin typeface="+mj-lt"/>
            </a:endParaRPr>
          </a:p>
          <a:p>
            <a:pPr algn="ctr"/>
            <a:r>
              <a:rPr lang="en-GB" b="1" dirty="0">
                <a:latin typeface="+mj-lt"/>
              </a:rPr>
              <a:t>£10 per </a:t>
            </a:r>
            <a:r>
              <a:rPr lang="en-GB" b="1" dirty="0" smtClean="0">
                <a:latin typeface="+mj-lt"/>
              </a:rPr>
              <a:t>family</a:t>
            </a:r>
          </a:p>
          <a:p>
            <a:pPr algn="ctr"/>
            <a:endParaRPr lang="en-GB" b="1" dirty="0"/>
          </a:p>
          <a:p>
            <a:pPr algn="ctr"/>
            <a:r>
              <a:rPr lang="en-GB" sz="1100" b="1" dirty="0" smtClean="0">
                <a:latin typeface="+mj-lt"/>
              </a:rPr>
              <a:t>Tickets available from Reception </a:t>
            </a:r>
            <a:endParaRPr lang="en-GB" sz="1100" dirty="0">
              <a:latin typeface="+mj-lt"/>
            </a:endParaRPr>
          </a:p>
        </p:txBody>
      </p:sp>
      <p:pic>
        <p:nvPicPr>
          <p:cNvPr id="17" name="Picture 16" descr="FOBS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6281" y="5096170"/>
            <a:ext cx="448717" cy="499492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Rectangle 17"/>
          <p:cNvSpPr/>
          <p:nvPr/>
        </p:nvSpPr>
        <p:spPr>
          <a:xfrm>
            <a:off x="3729602" y="5665707"/>
            <a:ext cx="172207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/>
              <a:t>Friends of </a:t>
            </a:r>
            <a:r>
              <a:rPr lang="en-GB" sz="1200" dirty="0" err="1"/>
              <a:t>Bicton</a:t>
            </a:r>
            <a:r>
              <a:rPr lang="en-GB" sz="1200" dirty="0"/>
              <a:t> School </a:t>
            </a:r>
          </a:p>
        </p:txBody>
      </p:sp>
      <p:pic>
        <p:nvPicPr>
          <p:cNvPr id="1026" name="Picture 2" descr="Domino's Pizza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727" y="2881595"/>
            <a:ext cx="2381243" cy="476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98846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24</TotalTime>
  <Words>30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Apothecary</vt:lpstr>
      <vt:lpstr>POPCORN &amp; PJ’s MOVIE NIGHT </vt:lpstr>
    </vt:vector>
  </TitlesOfParts>
  <Company>Shropshire Community Health NHS Trust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POPCORN &amp; PJ’s MOVIE NIGHT</dc:title>
  <dc:creator>Druce Sharon</dc:creator>
  <cp:lastModifiedBy>Druce Sharon</cp:lastModifiedBy>
  <cp:revision>5</cp:revision>
  <dcterms:created xsi:type="dcterms:W3CDTF">2016-01-12T12:44:42Z</dcterms:created>
  <dcterms:modified xsi:type="dcterms:W3CDTF">2016-01-14T13:51:55Z</dcterms:modified>
</cp:coreProperties>
</file>