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0E1-ECDE-4DE5-83E1-40290997465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96B40F8-36D8-4EBB-A378-9693CA5C5E5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0E1-ECDE-4DE5-83E1-40290997465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0F8-36D8-4EBB-A378-9693CA5C5E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0E1-ECDE-4DE5-83E1-40290997465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0F8-36D8-4EBB-A378-9693CA5C5E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0E1-ECDE-4DE5-83E1-40290997465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0F8-36D8-4EBB-A378-9693CA5C5E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0E1-ECDE-4DE5-83E1-40290997465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0F8-36D8-4EBB-A378-9693CA5C5E5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0E1-ECDE-4DE5-83E1-40290997465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0F8-36D8-4EBB-A378-9693CA5C5E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0E1-ECDE-4DE5-83E1-40290997465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0F8-36D8-4EBB-A378-9693CA5C5E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0E1-ECDE-4DE5-83E1-40290997465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0F8-36D8-4EBB-A378-9693CA5C5E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0E1-ECDE-4DE5-83E1-40290997465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0F8-36D8-4EBB-A378-9693CA5C5E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0E1-ECDE-4DE5-83E1-40290997465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0F8-36D8-4EBB-A378-9693CA5C5E5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0E1-ECDE-4DE5-83E1-40290997465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0F8-36D8-4EBB-A378-9693CA5C5E5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20CC0E1-ECDE-4DE5-83E1-40290997465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96B40F8-36D8-4EBB-A378-9693CA5C5E5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32760" y="1053534"/>
            <a:ext cx="5486400" cy="56673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POPCORN &amp; PJ’s MOVIE NIGHT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1734">
            <a:off x="1547664" y="811131"/>
            <a:ext cx="1000125" cy="1195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DruceS\AppData\Local\Microsoft\Windows\Temporary Internet Files\Content.IE5\ER6W7JTR\3964576_orig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6636">
            <a:off x="6876256" y="949881"/>
            <a:ext cx="986790" cy="10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:\Users\DruceS\AppData\Local\Microsoft\Windows\Temporary Internet Files\Content.IE5\P8DH0MHE\movie-making-software-children-200X200[1]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498" y="1556792"/>
            <a:ext cx="113347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DruceS\AppData\Local\Microsoft\Windows\Temporary Internet Files\Content.IE5\ER6W7JTR\1412329853[1]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1044">
            <a:off x="804849" y="3442886"/>
            <a:ext cx="126555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DruceS\AppData\Local\Microsoft\Windows\Temporary Internet Files\Content.IE5\PXIBNN0Q\16551-illustration-of-a-hotdog-pv[1]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212">
            <a:off x="6933591" y="3991235"/>
            <a:ext cx="968375" cy="80539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3131840" y="2796555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+mj-lt"/>
              </a:rPr>
              <a:t>Friday, 29</a:t>
            </a:r>
            <a:r>
              <a:rPr lang="en-GB" b="1" baseline="30000" dirty="0">
                <a:latin typeface="+mj-lt"/>
              </a:rPr>
              <a:t>th</a:t>
            </a:r>
            <a:r>
              <a:rPr lang="en-GB" b="1" dirty="0">
                <a:latin typeface="+mj-lt"/>
              </a:rPr>
              <a:t> January</a:t>
            </a:r>
            <a:endParaRPr lang="en-GB" dirty="0">
              <a:latin typeface="+mj-lt"/>
            </a:endParaRPr>
          </a:p>
          <a:p>
            <a:pPr algn="ctr"/>
            <a:r>
              <a:rPr lang="en-GB" b="1" dirty="0">
                <a:latin typeface="+mj-lt"/>
              </a:rPr>
              <a:t>5.30 pm – 8.00 pm</a:t>
            </a:r>
            <a:endParaRPr lang="en-GB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27884" y="3573016"/>
            <a:ext cx="208823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+mj-lt"/>
              </a:rPr>
              <a:t>£5 per child</a:t>
            </a:r>
            <a:endParaRPr lang="en-GB" dirty="0">
              <a:latin typeface="+mj-lt"/>
            </a:endParaRPr>
          </a:p>
          <a:p>
            <a:pPr algn="ctr"/>
            <a:r>
              <a:rPr lang="en-GB" b="1" dirty="0">
                <a:latin typeface="+mj-lt"/>
              </a:rPr>
              <a:t>£10 per </a:t>
            </a:r>
            <a:r>
              <a:rPr lang="en-GB" b="1" dirty="0" smtClean="0">
                <a:latin typeface="+mj-lt"/>
              </a:rPr>
              <a:t>family</a:t>
            </a:r>
          </a:p>
          <a:p>
            <a:pPr algn="ctr"/>
            <a:endParaRPr lang="en-GB" b="1" dirty="0"/>
          </a:p>
          <a:p>
            <a:pPr algn="ctr"/>
            <a:r>
              <a:rPr lang="en-GB" sz="1100" b="1" dirty="0" smtClean="0">
                <a:latin typeface="+mj-lt"/>
              </a:rPr>
              <a:t>Tickets available from Reception </a:t>
            </a:r>
            <a:endParaRPr lang="en-GB" sz="1100" dirty="0">
              <a:latin typeface="+mj-lt"/>
            </a:endParaRPr>
          </a:p>
        </p:txBody>
      </p:sp>
      <p:pic>
        <p:nvPicPr>
          <p:cNvPr id="17" name="Picture 16" descr="FOBS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281" y="5096170"/>
            <a:ext cx="448717" cy="49949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7"/>
          <p:cNvSpPr/>
          <p:nvPr/>
        </p:nvSpPr>
        <p:spPr>
          <a:xfrm>
            <a:off x="3729602" y="5665707"/>
            <a:ext cx="17220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Friends of </a:t>
            </a:r>
            <a:r>
              <a:rPr lang="en-GB" sz="1200" dirty="0" err="1"/>
              <a:t>Bicton</a:t>
            </a:r>
            <a:r>
              <a:rPr lang="en-GB" sz="1200" dirty="0"/>
              <a:t> School </a:t>
            </a:r>
          </a:p>
        </p:txBody>
      </p:sp>
      <p:pic>
        <p:nvPicPr>
          <p:cNvPr id="1026" name="Picture 2" descr="Domino's Pizz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27" y="2881595"/>
            <a:ext cx="2381243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884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24</TotalTime>
  <Words>30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Apothecary</vt:lpstr>
      <vt:lpstr>POPCORN &amp; PJ’s MOVIE NIGHT </vt:lpstr>
    </vt:vector>
  </TitlesOfParts>
  <Company>Shropshire Community Health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POPCORN &amp; PJ’s MOVIE NIGHT</dc:title>
  <dc:creator>Druce Sharon</dc:creator>
  <cp:lastModifiedBy>Druce Sharon</cp:lastModifiedBy>
  <cp:revision>5</cp:revision>
  <dcterms:created xsi:type="dcterms:W3CDTF">2016-01-12T12:44:42Z</dcterms:created>
  <dcterms:modified xsi:type="dcterms:W3CDTF">2016-01-14T13:51:55Z</dcterms:modified>
</cp:coreProperties>
</file>